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63" r:id="rId4"/>
    <p:sldId id="26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81BE"/>
    <a:srgbClr val="216A9D"/>
    <a:srgbClr val="F24E1B"/>
    <a:srgbClr val="4362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4" d="100"/>
          <a:sy n="24" d="100"/>
        </p:scale>
        <p:origin x="1116" y="20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paceAcademyRegistration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714410" y="2019865"/>
            <a:ext cx="2767824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7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-6094" y="-10928"/>
            <a:ext cx="12198094" cy="6872166"/>
            <a:chOff x="-6094" y="-10928"/>
            <a:chExt cx="12198094" cy="687216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94" y="-10928"/>
              <a:ext cx="12198094" cy="68721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6"/>
            <p:cNvSpPr/>
            <p:nvPr/>
          </p:nvSpPr>
          <p:spPr>
            <a:xfrm>
              <a:off x="-6094" y="-8264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rgbClr val="43627B">
                    <a:shade val="30000"/>
                    <a:satMod val="115000"/>
                    <a:alpha val="80000"/>
                  </a:srgbClr>
                </a:gs>
                <a:gs pos="50000">
                  <a:srgbClr val="43627B">
                    <a:shade val="67500"/>
                    <a:satMod val="115000"/>
                    <a:alpha val="85000"/>
                  </a:srgbClr>
                </a:gs>
                <a:gs pos="100000">
                  <a:srgbClr val="43627B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6529" y="516385"/>
            <a:ext cx="3989812" cy="39898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6396" y="1175436"/>
            <a:ext cx="2749534" cy="2749534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311718" y="1911126"/>
            <a:ext cx="17988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Mission</a:t>
            </a:r>
          </a:p>
          <a:p>
            <a:pPr algn="ctr"/>
            <a:r>
              <a:rPr lang="en-US" sz="3200" i="1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Description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3269113" y="764655"/>
            <a:ext cx="8297831" cy="853391"/>
            <a:chOff x="3578301" y="1248749"/>
            <a:chExt cx="8297831" cy="853391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3578301" y="1248749"/>
              <a:ext cx="1217435" cy="853391"/>
            </a:xfrm>
            <a:prstGeom prst="line">
              <a:avLst/>
            </a:prstGeom>
            <a:ln w="19050">
              <a:solidFill>
                <a:srgbClr val="216A9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792019" y="1250348"/>
              <a:ext cx="7084113" cy="0"/>
            </a:xfrm>
            <a:prstGeom prst="line">
              <a:avLst/>
            </a:prstGeom>
            <a:ln w="19050">
              <a:solidFill>
                <a:srgbClr val="216A9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4671663" y="1143104"/>
            <a:ext cx="6895281" cy="50828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spcAft>
                <a:spcPts val="600"/>
              </a:spcAft>
            </a:pP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6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Beep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-6094" y="-10928"/>
            <a:ext cx="12198094" cy="6872166"/>
            <a:chOff x="-6094" y="-10928"/>
            <a:chExt cx="12198094" cy="687216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94" y="-10928"/>
              <a:ext cx="12198094" cy="68721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-6094" y="-6287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rgbClr val="43627B">
                    <a:shade val="30000"/>
                    <a:satMod val="115000"/>
                    <a:alpha val="80000"/>
                  </a:srgbClr>
                </a:gs>
                <a:gs pos="50000">
                  <a:srgbClr val="43627B">
                    <a:shade val="67500"/>
                    <a:satMod val="115000"/>
                    <a:alpha val="85000"/>
                  </a:srgbClr>
                </a:gs>
                <a:gs pos="100000">
                  <a:srgbClr val="43627B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6529" y="516385"/>
            <a:ext cx="3989812" cy="39898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6396" y="1175436"/>
            <a:ext cx="2749534" cy="2749534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311718" y="1911126"/>
            <a:ext cx="17988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24E1B"/>
                </a:solidFill>
              </a:rPr>
              <a:t>Pilot</a:t>
            </a:r>
          </a:p>
          <a:p>
            <a:pPr algn="ctr"/>
            <a:r>
              <a:rPr lang="en-US" sz="3200" i="1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Description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3269113" y="764655"/>
            <a:ext cx="8297831" cy="853391"/>
            <a:chOff x="3578301" y="1248749"/>
            <a:chExt cx="8297831" cy="853391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3578301" y="1248749"/>
              <a:ext cx="1217435" cy="853391"/>
            </a:xfrm>
            <a:prstGeom prst="line">
              <a:avLst/>
            </a:prstGeom>
            <a:ln w="19050">
              <a:solidFill>
                <a:srgbClr val="216A9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792019" y="1250348"/>
              <a:ext cx="7084113" cy="0"/>
            </a:xfrm>
            <a:prstGeom prst="line">
              <a:avLst/>
            </a:prstGeom>
            <a:ln w="19050">
              <a:solidFill>
                <a:srgbClr val="216A9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4671663" y="1143104"/>
            <a:ext cx="6895281" cy="50828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spcAft>
                <a:spcPts val="600"/>
              </a:spcAft>
            </a:pP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14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Beep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-6094" y="-10928"/>
            <a:ext cx="12198094" cy="6872166"/>
            <a:chOff x="-6094" y="-10928"/>
            <a:chExt cx="12198094" cy="687216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94" y="-10928"/>
              <a:ext cx="12198094" cy="68721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-6094" y="-6287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rgbClr val="43627B">
                    <a:shade val="30000"/>
                    <a:satMod val="115000"/>
                    <a:alpha val="80000"/>
                  </a:srgbClr>
                </a:gs>
                <a:gs pos="50000">
                  <a:srgbClr val="43627B">
                    <a:shade val="67500"/>
                    <a:satMod val="115000"/>
                    <a:alpha val="85000"/>
                  </a:srgbClr>
                </a:gs>
                <a:gs pos="100000">
                  <a:srgbClr val="43627B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6529" y="516385"/>
            <a:ext cx="3989812" cy="39898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6396" y="1175436"/>
            <a:ext cx="2749534" cy="2749534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175463" y="1911126"/>
            <a:ext cx="20714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Schedule</a:t>
            </a:r>
          </a:p>
          <a:p>
            <a:pPr algn="ctr"/>
            <a:r>
              <a:rPr lang="en-US" sz="3200" i="1" dirty="0" smtClean="0">
                <a:solidFill>
                  <a:schemeClr val="bg1"/>
                </a:solidFill>
                <a:latin typeface="Brush Script MT" panose="03060802040406070304" pitchFamily="66" charset="0"/>
              </a:rPr>
              <a:t>Description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3246864" y="765681"/>
            <a:ext cx="2266430" cy="853391"/>
            <a:chOff x="3578301" y="1248749"/>
            <a:chExt cx="2266430" cy="853391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3578301" y="1248749"/>
              <a:ext cx="1217435" cy="853391"/>
            </a:xfrm>
            <a:prstGeom prst="line">
              <a:avLst/>
            </a:prstGeom>
            <a:ln w="19050">
              <a:solidFill>
                <a:srgbClr val="2881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792019" y="1250348"/>
              <a:ext cx="1052712" cy="0"/>
            </a:xfrm>
            <a:prstGeom prst="line">
              <a:avLst/>
            </a:prstGeom>
            <a:ln w="19050">
              <a:solidFill>
                <a:srgbClr val="2881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52518" y="150078"/>
            <a:ext cx="2834640" cy="2834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999735" y="1496034"/>
            <a:ext cx="2834640" cy="2834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41234" y="3894206"/>
            <a:ext cx="2834640" cy="2834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08203" y="4061802"/>
            <a:ext cx="2834640" cy="2834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/>
          <p:cNvGrpSpPr/>
          <p:nvPr userDrawn="1"/>
        </p:nvGrpSpPr>
        <p:grpSpPr>
          <a:xfrm>
            <a:off x="7507651" y="1598176"/>
            <a:ext cx="2136001" cy="492706"/>
            <a:chOff x="3578301" y="2102141"/>
            <a:chExt cx="2136001" cy="492706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3578301" y="2102141"/>
              <a:ext cx="1089467" cy="491146"/>
            </a:xfrm>
            <a:prstGeom prst="line">
              <a:avLst/>
            </a:prstGeom>
            <a:ln w="19050">
              <a:solidFill>
                <a:srgbClr val="2881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4661590" y="2594847"/>
              <a:ext cx="1052712" cy="0"/>
            </a:xfrm>
            <a:prstGeom prst="line">
              <a:avLst/>
            </a:prstGeom>
            <a:ln w="19050">
              <a:solidFill>
                <a:srgbClr val="2881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 userDrawn="1"/>
        </p:nvGrpSpPr>
        <p:grpSpPr>
          <a:xfrm rot="18033585">
            <a:off x="8672903" y="3720092"/>
            <a:ext cx="806056" cy="752594"/>
            <a:chOff x="4767877" y="1974143"/>
            <a:chExt cx="806056" cy="752594"/>
          </a:xfrm>
        </p:grpSpPr>
        <p:cxnSp>
          <p:nvCxnSpPr>
            <p:cNvPr id="27" name="Straight Connector 26"/>
            <p:cNvCxnSpPr/>
            <p:nvPr/>
          </p:nvCxnSpPr>
          <p:spPr>
            <a:xfrm rot="3566415" flipV="1">
              <a:off x="4586930" y="2155090"/>
              <a:ext cx="570184" cy="208290"/>
            </a:xfrm>
            <a:prstGeom prst="line">
              <a:avLst/>
            </a:prstGeom>
            <a:ln w="19050">
              <a:solidFill>
                <a:srgbClr val="2881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3566415" flipV="1">
              <a:off x="5176542" y="2329346"/>
              <a:ext cx="402618" cy="392164"/>
            </a:xfrm>
            <a:prstGeom prst="line">
              <a:avLst/>
            </a:prstGeom>
            <a:ln w="19050">
              <a:solidFill>
                <a:srgbClr val="2881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 userDrawn="1"/>
        </p:nvGrpSpPr>
        <p:grpSpPr>
          <a:xfrm rot="18033585">
            <a:off x="5982063" y="5299264"/>
            <a:ext cx="699472" cy="1385448"/>
            <a:chOff x="5142512" y="1293425"/>
            <a:chExt cx="699472" cy="1335251"/>
          </a:xfrm>
        </p:grpSpPr>
        <p:cxnSp>
          <p:nvCxnSpPr>
            <p:cNvPr id="30" name="Straight Connector 29"/>
            <p:cNvCxnSpPr/>
            <p:nvPr/>
          </p:nvCxnSpPr>
          <p:spPr>
            <a:xfrm rot="3566415">
              <a:off x="5102632" y="1333305"/>
              <a:ext cx="779232" cy="699472"/>
            </a:xfrm>
            <a:prstGeom prst="line">
              <a:avLst/>
            </a:prstGeom>
            <a:ln w="19050">
              <a:solidFill>
                <a:srgbClr val="2881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3566415" flipV="1">
              <a:off x="5284453" y="2386615"/>
              <a:ext cx="477364" cy="6758"/>
            </a:xfrm>
            <a:prstGeom prst="line">
              <a:avLst/>
            </a:prstGeom>
            <a:ln w="19050">
              <a:solidFill>
                <a:srgbClr val="2881B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 Placeholder 32"/>
          <p:cNvSpPr>
            <a:spLocks noGrp="1"/>
          </p:cNvSpPr>
          <p:nvPr>
            <p:ph type="body" sz="quarter" idx="10" hasCustomPrompt="1"/>
          </p:nvPr>
        </p:nvSpPr>
        <p:spPr>
          <a:xfrm>
            <a:off x="5265235" y="1135740"/>
            <a:ext cx="2137985" cy="341632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algn="ctr"/>
            <a:r>
              <a:rPr lang="en-US" dirty="0" smtClean="0"/>
              <a:t>Click to add text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1" hasCustomPrompt="1"/>
          </p:nvPr>
        </p:nvSpPr>
        <p:spPr>
          <a:xfrm>
            <a:off x="9331832" y="2514915"/>
            <a:ext cx="2137985" cy="341632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algn="ctr"/>
            <a:r>
              <a:rPr lang="en-US" dirty="0" smtClean="0"/>
              <a:t>Click to add text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2" hasCustomPrompt="1"/>
          </p:nvPr>
        </p:nvSpPr>
        <p:spPr>
          <a:xfrm>
            <a:off x="6789561" y="5002002"/>
            <a:ext cx="2137985" cy="341632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algn="ctr"/>
            <a:r>
              <a:rPr lang="en-US" dirty="0" smtClean="0"/>
              <a:t>Click to add text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13" hasCustomPrompt="1"/>
          </p:nvPr>
        </p:nvSpPr>
        <p:spPr>
          <a:xfrm>
            <a:off x="3456530" y="5022110"/>
            <a:ext cx="2137985" cy="341632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algn="ctr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493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Beep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9FB10-CD2F-4F8A-8C84-4A69B016AA8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3F3B9-1300-4FB5-A9EA-E69B4270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7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2" r:id="rId2"/>
    <p:sldLayoutId id="2147483660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610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3627B">
                <a:shade val="30000"/>
                <a:satMod val="115000"/>
                <a:alpha val="80000"/>
              </a:srgbClr>
            </a:gs>
            <a:gs pos="50000">
              <a:srgbClr val="43627B">
                <a:shade val="67500"/>
                <a:satMod val="115000"/>
                <a:alpha val="85000"/>
              </a:srgbClr>
            </a:gs>
            <a:gs pos="100000">
              <a:srgbClr val="43627B">
                <a:shade val="100000"/>
                <a:satMod val="115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0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8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0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Brush Script MT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BHCS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Gong, Mindy</dc:creator>
  <cp:lastModifiedBy>Wang, Feihong</cp:lastModifiedBy>
  <cp:revision>18</cp:revision>
  <dcterms:created xsi:type="dcterms:W3CDTF">2016-05-09T17:52:27Z</dcterms:created>
  <dcterms:modified xsi:type="dcterms:W3CDTF">2016-11-30T16:34:41Z</dcterms:modified>
</cp:coreProperties>
</file>